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2"/>
  </p:notesMasterIdLst>
  <p:sldIdLst>
    <p:sldId id="267" r:id="rId2"/>
    <p:sldId id="268" r:id="rId3"/>
    <p:sldId id="269" r:id="rId4"/>
    <p:sldId id="260" r:id="rId5"/>
    <p:sldId id="262" r:id="rId6"/>
    <p:sldId id="263" r:id="rId7"/>
    <p:sldId id="264" r:id="rId8"/>
    <p:sldId id="265" r:id="rId9"/>
    <p:sldId id="266"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449829-B9E7-4585-8EB5-DE58D7FACB45}" v="8" dt="2019-03-04T15:42:24.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3" d="100"/>
          <a:sy n="73" d="100"/>
        </p:scale>
        <p:origin x="86" y="7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Wilson" userId="cf67d0c9-7bd9-45ff-8746-f624fd94010f" providerId="ADAL" clId="{E3449829-B9E7-4585-8EB5-DE58D7FACB45}"/>
    <pc:docChg chg="undo custSel addSld delSld modSld sldOrd addMainMaster">
      <pc:chgData name="Doug Wilson" userId="cf67d0c9-7bd9-45ff-8746-f624fd94010f" providerId="ADAL" clId="{E3449829-B9E7-4585-8EB5-DE58D7FACB45}" dt="2019-03-04T15:43:46.395" v="94" actId="20577"/>
      <pc:docMkLst>
        <pc:docMk/>
      </pc:docMkLst>
      <pc:sldChg chg="del">
        <pc:chgData name="Doug Wilson" userId="cf67d0c9-7bd9-45ff-8746-f624fd94010f" providerId="ADAL" clId="{E3449829-B9E7-4585-8EB5-DE58D7FACB45}" dt="2019-03-04T15:01:48.815" v="29" actId="2696"/>
        <pc:sldMkLst>
          <pc:docMk/>
          <pc:sldMk cId="2870009880" sldId="256"/>
        </pc:sldMkLst>
      </pc:sldChg>
      <pc:sldChg chg="modSp add">
        <pc:chgData name="Doug Wilson" userId="cf67d0c9-7bd9-45ff-8746-f624fd94010f" providerId="ADAL" clId="{E3449829-B9E7-4585-8EB5-DE58D7FACB45}" dt="2019-03-04T15:02:41.242" v="42" actId="27636"/>
        <pc:sldMkLst>
          <pc:docMk/>
          <pc:sldMk cId="2987175936" sldId="260"/>
        </pc:sldMkLst>
        <pc:spChg chg="mod">
          <ac:chgData name="Doug Wilson" userId="cf67d0c9-7bd9-45ff-8746-f624fd94010f" providerId="ADAL" clId="{E3449829-B9E7-4585-8EB5-DE58D7FACB45}" dt="2019-03-04T15:02:41.242" v="42" actId="27636"/>
          <ac:spMkLst>
            <pc:docMk/>
            <pc:sldMk cId="2987175936" sldId="260"/>
            <ac:spMk id="3" creationId="{9B6A4BD3-7D90-4A37-9350-BF2E915CB8D4}"/>
          </ac:spMkLst>
        </pc:spChg>
      </pc:sldChg>
      <pc:sldChg chg="add">
        <pc:chgData name="Doug Wilson" userId="cf67d0c9-7bd9-45ff-8746-f624fd94010f" providerId="ADAL" clId="{E3449829-B9E7-4585-8EB5-DE58D7FACB45}" dt="2019-03-04T15:01:09.512" v="0"/>
        <pc:sldMkLst>
          <pc:docMk/>
          <pc:sldMk cId="3642169429" sldId="262"/>
        </pc:sldMkLst>
      </pc:sldChg>
      <pc:sldChg chg="modSp add">
        <pc:chgData name="Doug Wilson" userId="cf67d0c9-7bd9-45ff-8746-f624fd94010f" providerId="ADAL" clId="{E3449829-B9E7-4585-8EB5-DE58D7FACB45}" dt="2019-03-04T15:02:41.304" v="43" actId="27636"/>
        <pc:sldMkLst>
          <pc:docMk/>
          <pc:sldMk cId="3376759554" sldId="263"/>
        </pc:sldMkLst>
        <pc:spChg chg="mod">
          <ac:chgData name="Doug Wilson" userId="cf67d0c9-7bd9-45ff-8746-f624fd94010f" providerId="ADAL" clId="{E3449829-B9E7-4585-8EB5-DE58D7FACB45}" dt="2019-03-04T15:02:41.304" v="43" actId="27636"/>
          <ac:spMkLst>
            <pc:docMk/>
            <pc:sldMk cId="3376759554" sldId="263"/>
            <ac:spMk id="3" creationId="{DEEAB0AA-DF17-45E9-AE45-47CBEC4FC0F2}"/>
          </ac:spMkLst>
        </pc:spChg>
      </pc:sldChg>
      <pc:sldChg chg="add">
        <pc:chgData name="Doug Wilson" userId="cf67d0c9-7bd9-45ff-8746-f624fd94010f" providerId="ADAL" clId="{E3449829-B9E7-4585-8EB5-DE58D7FACB45}" dt="2019-03-04T15:01:09.512" v="0"/>
        <pc:sldMkLst>
          <pc:docMk/>
          <pc:sldMk cId="3452797214" sldId="264"/>
        </pc:sldMkLst>
      </pc:sldChg>
      <pc:sldChg chg="modSp add">
        <pc:chgData name="Doug Wilson" userId="cf67d0c9-7bd9-45ff-8746-f624fd94010f" providerId="ADAL" clId="{E3449829-B9E7-4585-8EB5-DE58D7FACB45}" dt="2019-03-04T15:02:41.320" v="44" actId="27636"/>
        <pc:sldMkLst>
          <pc:docMk/>
          <pc:sldMk cId="213349238" sldId="265"/>
        </pc:sldMkLst>
        <pc:spChg chg="mod">
          <ac:chgData name="Doug Wilson" userId="cf67d0c9-7bd9-45ff-8746-f624fd94010f" providerId="ADAL" clId="{E3449829-B9E7-4585-8EB5-DE58D7FACB45}" dt="2019-03-04T15:02:41.320" v="44" actId="27636"/>
          <ac:spMkLst>
            <pc:docMk/>
            <pc:sldMk cId="213349238" sldId="265"/>
            <ac:spMk id="3" creationId="{2BD25E43-651F-4CBC-83F4-6AFB6D023A78}"/>
          </ac:spMkLst>
        </pc:spChg>
      </pc:sldChg>
      <pc:sldChg chg="modSp add">
        <pc:chgData name="Doug Wilson" userId="cf67d0c9-7bd9-45ff-8746-f624fd94010f" providerId="ADAL" clId="{E3449829-B9E7-4585-8EB5-DE58D7FACB45}" dt="2019-03-04T15:03:21.479" v="54" actId="20577"/>
        <pc:sldMkLst>
          <pc:docMk/>
          <pc:sldMk cId="1594217657" sldId="266"/>
        </pc:sldMkLst>
        <pc:spChg chg="mod">
          <ac:chgData name="Doug Wilson" userId="cf67d0c9-7bd9-45ff-8746-f624fd94010f" providerId="ADAL" clId="{E3449829-B9E7-4585-8EB5-DE58D7FACB45}" dt="2019-03-04T15:03:21.479" v="54" actId="20577"/>
          <ac:spMkLst>
            <pc:docMk/>
            <pc:sldMk cId="1594217657" sldId="266"/>
            <ac:spMk id="3" creationId="{03041828-623D-4892-8596-F4C8E533D527}"/>
          </ac:spMkLst>
        </pc:spChg>
      </pc:sldChg>
      <pc:sldChg chg="addSp delSp modSp add ord delDesignElem">
        <pc:chgData name="Doug Wilson" userId="cf67d0c9-7bd9-45ff-8746-f624fd94010f" providerId="ADAL" clId="{E3449829-B9E7-4585-8EB5-DE58D7FACB45}" dt="2019-03-04T15:02:29.714" v="41"/>
        <pc:sldMkLst>
          <pc:docMk/>
          <pc:sldMk cId="3589134435" sldId="267"/>
        </pc:sldMkLst>
        <pc:spChg chg="mod">
          <ac:chgData name="Doug Wilson" userId="cf67d0c9-7bd9-45ff-8746-f624fd94010f" providerId="ADAL" clId="{E3449829-B9E7-4585-8EB5-DE58D7FACB45}" dt="2019-03-04T15:01:41.293" v="28" actId="20577"/>
          <ac:spMkLst>
            <pc:docMk/>
            <pc:sldMk cId="3589134435" sldId="267"/>
            <ac:spMk id="2" creationId="{BE85F695-67F2-4941-AB35-A7BD5E91F5FB}"/>
          </ac:spMkLst>
        </pc:spChg>
        <pc:spChg chg="add del">
          <ac:chgData name="Doug Wilson" userId="cf67d0c9-7bd9-45ff-8746-f624fd94010f" providerId="ADAL" clId="{E3449829-B9E7-4585-8EB5-DE58D7FACB45}" dt="2019-03-04T15:02:29.714" v="41"/>
          <ac:spMkLst>
            <pc:docMk/>
            <pc:sldMk cId="3589134435" sldId="267"/>
            <ac:spMk id="80" creationId="{2783C067-F8BF-4755-B516-8A0CD74CF60C}"/>
          </ac:spMkLst>
        </pc:spChg>
        <pc:spChg chg="add del">
          <ac:chgData name="Doug Wilson" userId="cf67d0c9-7bd9-45ff-8746-f624fd94010f" providerId="ADAL" clId="{E3449829-B9E7-4585-8EB5-DE58D7FACB45}" dt="2019-03-04T15:02:29.714" v="41"/>
          <ac:spMkLst>
            <pc:docMk/>
            <pc:sldMk cId="3589134435" sldId="267"/>
            <ac:spMk id="82" creationId="{2ED796EC-E7FF-46DB-B912-FB08BF12AA6E}"/>
          </ac:spMkLst>
        </pc:spChg>
        <pc:spChg chg="add del">
          <ac:chgData name="Doug Wilson" userId="cf67d0c9-7bd9-45ff-8746-f624fd94010f" providerId="ADAL" clId="{E3449829-B9E7-4585-8EB5-DE58D7FACB45}" dt="2019-03-04T15:02:29.714" v="41"/>
          <ac:spMkLst>
            <pc:docMk/>
            <pc:sldMk cId="3589134435" sldId="267"/>
            <ac:spMk id="84" creationId="{549A2DAB-B431-487D-95AD-BB0FECB49E57}"/>
          </ac:spMkLst>
        </pc:spChg>
        <pc:spChg chg="add del">
          <ac:chgData name="Doug Wilson" userId="cf67d0c9-7bd9-45ff-8746-f624fd94010f" providerId="ADAL" clId="{E3449829-B9E7-4585-8EB5-DE58D7FACB45}" dt="2019-03-04T15:02:29.714" v="41"/>
          <ac:spMkLst>
            <pc:docMk/>
            <pc:sldMk cId="3589134435" sldId="267"/>
            <ac:spMk id="86" creationId="{0819F787-32B4-46A8-BC57-C6571BCEE243}"/>
          </ac:spMkLst>
        </pc:spChg>
        <pc:cxnChg chg="add del">
          <ac:chgData name="Doug Wilson" userId="cf67d0c9-7bd9-45ff-8746-f624fd94010f" providerId="ADAL" clId="{E3449829-B9E7-4585-8EB5-DE58D7FACB45}" dt="2019-03-04T15:02:29.714" v="41"/>
          <ac:cxnSpMkLst>
            <pc:docMk/>
            <pc:sldMk cId="3589134435" sldId="267"/>
            <ac:cxnSpMk id="88" creationId="{C5ECDEE1-7093-418F-9CF5-24EEB115C1C1}"/>
          </ac:cxnSpMkLst>
        </pc:cxnChg>
        <pc:cxnChg chg="add del">
          <ac:chgData name="Doug Wilson" userId="cf67d0c9-7bd9-45ff-8746-f624fd94010f" providerId="ADAL" clId="{E3449829-B9E7-4585-8EB5-DE58D7FACB45}" dt="2019-03-04T15:02:29.714" v="41"/>
          <ac:cxnSpMkLst>
            <pc:docMk/>
            <pc:sldMk cId="3589134435" sldId="267"/>
            <ac:cxnSpMk id="90" creationId="{045062AF-EB11-4651-BC4A-4DA21768DE8E}"/>
          </ac:cxnSpMkLst>
        </pc:cxnChg>
      </pc:sldChg>
      <pc:sldChg chg="add">
        <pc:chgData name="Doug Wilson" userId="cf67d0c9-7bd9-45ff-8746-f624fd94010f" providerId="ADAL" clId="{E3449829-B9E7-4585-8EB5-DE58D7FACB45}" dt="2019-03-04T15:02:14.216" v="35"/>
        <pc:sldMkLst>
          <pc:docMk/>
          <pc:sldMk cId="1723228971" sldId="268"/>
        </pc:sldMkLst>
      </pc:sldChg>
      <pc:sldChg chg="add del ord">
        <pc:chgData name="Doug Wilson" userId="cf67d0c9-7bd9-45ff-8746-f624fd94010f" providerId="ADAL" clId="{E3449829-B9E7-4585-8EB5-DE58D7FACB45}" dt="2019-03-04T15:02:03.688" v="33" actId="2696"/>
        <pc:sldMkLst>
          <pc:docMk/>
          <pc:sldMk cId="2599575603" sldId="268"/>
        </pc:sldMkLst>
      </pc:sldChg>
      <pc:sldChg chg="addSp delSp add delDesignElem">
        <pc:chgData name="Doug Wilson" userId="cf67d0c9-7bd9-45ff-8746-f624fd94010f" providerId="ADAL" clId="{E3449829-B9E7-4585-8EB5-DE58D7FACB45}" dt="2019-03-04T15:02:29.714" v="41"/>
        <pc:sldMkLst>
          <pc:docMk/>
          <pc:sldMk cId="3826599828" sldId="269"/>
        </pc:sldMkLst>
        <pc:spChg chg="add del">
          <ac:chgData name="Doug Wilson" userId="cf67d0c9-7bd9-45ff-8746-f624fd94010f" providerId="ADAL" clId="{E3449829-B9E7-4585-8EB5-DE58D7FACB45}" dt="2019-03-04T15:02:29.714" v="41"/>
          <ac:spMkLst>
            <pc:docMk/>
            <pc:sldMk cId="3826599828" sldId="269"/>
            <ac:spMk id="14" creationId="{F10FD715-4DCE-4779-B634-EC78315EA213}"/>
          </ac:spMkLst>
        </pc:spChg>
        <pc:spChg chg="add del">
          <ac:chgData name="Doug Wilson" userId="cf67d0c9-7bd9-45ff-8746-f624fd94010f" providerId="ADAL" clId="{E3449829-B9E7-4585-8EB5-DE58D7FACB45}" dt="2019-03-04T15:02:29.714" v="41"/>
          <ac:spMkLst>
            <pc:docMk/>
            <pc:sldMk cId="3826599828" sldId="269"/>
            <ac:spMk id="15" creationId="{603AE127-802C-459A-A612-DB85B67F0DC0}"/>
          </ac:spMkLst>
        </pc:spChg>
        <pc:spChg chg="add del">
          <ac:chgData name="Doug Wilson" userId="cf67d0c9-7bd9-45ff-8746-f624fd94010f" providerId="ADAL" clId="{E3449829-B9E7-4585-8EB5-DE58D7FACB45}" dt="2019-03-04T15:02:29.714" v="41"/>
          <ac:spMkLst>
            <pc:docMk/>
            <pc:sldMk cId="3826599828" sldId="269"/>
            <ac:spMk id="16" creationId="{9323D83D-50D6-4040-A58B-FCEA340F886A}"/>
          </ac:spMkLst>
        </pc:spChg>
        <pc:cxnChg chg="add del">
          <ac:chgData name="Doug Wilson" userId="cf67d0c9-7bd9-45ff-8746-f624fd94010f" providerId="ADAL" clId="{E3449829-B9E7-4585-8EB5-DE58D7FACB45}" dt="2019-03-04T15:02:29.714" v="41"/>
          <ac:cxnSpMkLst>
            <pc:docMk/>
            <pc:sldMk cId="3826599828" sldId="269"/>
            <ac:cxnSpMk id="17" creationId="{1A1FE6BB-DFB2-4080-9B5E-076EF5DDE67B}"/>
          </ac:cxnSpMkLst>
        </pc:cxnChg>
      </pc:sldChg>
      <pc:sldChg chg="delSp modSp add setBg delDesignElem">
        <pc:chgData name="Doug Wilson" userId="cf67d0c9-7bd9-45ff-8746-f624fd94010f" providerId="ADAL" clId="{E3449829-B9E7-4585-8EB5-DE58D7FACB45}" dt="2019-03-04T15:43:46.395" v="94" actId="20577"/>
        <pc:sldMkLst>
          <pc:docMk/>
          <pc:sldMk cId="215766671" sldId="270"/>
        </pc:sldMkLst>
        <pc:spChg chg="mod">
          <ac:chgData name="Doug Wilson" userId="cf67d0c9-7bd9-45ff-8746-f624fd94010f" providerId="ADAL" clId="{E3449829-B9E7-4585-8EB5-DE58D7FACB45}" dt="2019-03-04T15:43:46.395" v="94" actId="20577"/>
          <ac:spMkLst>
            <pc:docMk/>
            <pc:sldMk cId="215766671" sldId="270"/>
            <ac:spMk id="2" creationId="{BE85F695-67F2-4941-AB35-A7BD5E91F5FB}"/>
          </ac:spMkLst>
        </pc:spChg>
        <pc:spChg chg="mod">
          <ac:chgData name="Doug Wilson" userId="cf67d0c9-7bd9-45ff-8746-f624fd94010f" providerId="ADAL" clId="{E3449829-B9E7-4585-8EB5-DE58D7FACB45}" dt="2019-03-04T15:43:31.397" v="91" actId="1076"/>
          <ac:spMkLst>
            <pc:docMk/>
            <pc:sldMk cId="215766671" sldId="270"/>
            <ac:spMk id="3" creationId="{622D39DE-6EE8-4926-8586-81B7E534D52D}"/>
          </ac:spMkLst>
        </pc:spChg>
        <pc:spChg chg="del mod">
          <ac:chgData name="Doug Wilson" userId="cf67d0c9-7bd9-45ff-8746-f624fd94010f" providerId="ADAL" clId="{E3449829-B9E7-4585-8EB5-DE58D7FACB45}" dt="2019-03-04T15:43:27.702" v="90" actId="478"/>
          <ac:spMkLst>
            <pc:docMk/>
            <pc:sldMk cId="215766671" sldId="270"/>
            <ac:spMk id="10" creationId="{F4FEEFC0-A9BA-40EB-898B-DD68E78F339C}"/>
          </ac:spMkLst>
        </pc:spChg>
        <pc:spChg chg="del">
          <ac:chgData name="Doug Wilson" userId="cf67d0c9-7bd9-45ff-8746-f624fd94010f" providerId="ADAL" clId="{E3449829-B9E7-4585-8EB5-DE58D7FACB45}" dt="2019-03-04T15:42:20.700" v="56"/>
          <ac:spMkLst>
            <pc:docMk/>
            <pc:sldMk cId="215766671" sldId="270"/>
            <ac:spMk id="80" creationId="{2783C067-F8BF-4755-B516-8A0CD74CF60C}"/>
          </ac:spMkLst>
        </pc:spChg>
        <pc:spChg chg="del">
          <ac:chgData name="Doug Wilson" userId="cf67d0c9-7bd9-45ff-8746-f624fd94010f" providerId="ADAL" clId="{E3449829-B9E7-4585-8EB5-DE58D7FACB45}" dt="2019-03-04T15:42:20.700" v="56"/>
          <ac:spMkLst>
            <pc:docMk/>
            <pc:sldMk cId="215766671" sldId="270"/>
            <ac:spMk id="82" creationId="{2ED796EC-E7FF-46DB-B912-FB08BF12AA6E}"/>
          </ac:spMkLst>
        </pc:spChg>
        <pc:spChg chg="del">
          <ac:chgData name="Doug Wilson" userId="cf67d0c9-7bd9-45ff-8746-f624fd94010f" providerId="ADAL" clId="{E3449829-B9E7-4585-8EB5-DE58D7FACB45}" dt="2019-03-04T15:42:20.700" v="56"/>
          <ac:spMkLst>
            <pc:docMk/>
            <pc:sldMk cId="215766671" sldId="270"/>
            <ac:spMk id="84" creationId="{549A2DAB-B431-487D-95AD-BB0FECB49E57}"/>
          </ac:spMkLst>
        </pc:spChg>
        <pc:spChg chg="del">
          <ac:chgData name="Doug Wilson" userId="cf67d0c9-7bd9-45ff-8746-f624fd94010f" providerId="ADAL" clId="{E3449829-B9E7-4585-8EB5-DE58D7FACB45}" dt="2019-03-04T15:42:20.700" v="56"/>
          <ac:spMkLst>
            <pc:docMk/>
            <pc:sldMk cId="215766671" sldId="270"/>
            <ac:spMk id="86" creationId="{0819F787-32B4-46A8-BC57-C6571BCEE243}"/>
          </ac:spMkLst>
        </pc:spChg>
        <pc:cxnChg chg="del">
          <ac:chgData name="Doug Wilson" userId="cf67d0c9-7bd9-45ff-8746-f624fd94010f" providerId="ADAL" clId="{E3449829-B9E7-4585-8EB5-DE58D7FACB45}" dt="2019-03-04T15:42:20.700" v="56"/>
          <ac:cxnSpMkLst>
            <pc:docMk/>
            <pc:sldMk cId="215766671" sldId="270"/>
            <ac:cxnSpMk id="88" creationId="{C5ECDEE1-7093-418F-9CF5-24EEB115C1C1}"/>
          </ac:cxnSpMkLst>
        </pc:cxnChg>
        <pc:cxnChg chg="del">
          <ac:chgData name="Doug Wilson" userId="cf67d0c9-7bd9-45ff-8746-f624fd94010f" providerId="ADAL" clId="{E3449829-B9E7-4585-8EB5-DE58D7FACB45}" dt="2019-03-04T15:42:20.700" v="56"/>
          <ac:cxnSpMkLst>
            <pc:docMk/>
            <pc:sldMk cId="215766671" sldId="270"/>
            <ac:cxnSpMk id="90" creationId="{045062AF-EB11-4651-BC4A-4DA21768DE8E}"/>
          </ac:cxnSpMkLst>
        </pc:cxnChg>
      </pc:sldChg>
      <pc:sldChg chg="modSp add del">
        <pc:chgData name="Doug Wilson" userId="cf67d0c9-7bd9-45ff-8746-f624fd94010f" providerId="ADAL" clId="{E3449829-B9E7-4585-8EB5-DE58D7FACB45}" dt="2019-03-04T15:42:34.059" v="62" actId="2696"/>
        <pc:sldMkLst>
          <pc:docMk/>
          <pc:sldMk cId="2954565996" sldId="271"/>
        </pc:sldMkLst>
        <pc:spChg chg="mod">
          <ac:chgData name="Doug Wilson" userId="cf67d0c9-7bd9-45ff-8746-f624fd94010f" providerId="ADAL" clId="{E3449829-B9E7-4585-8EB5-DE58D7FACB45}" dt="2019-03-04T15:42:30.198" v="61" actId="20577"/>
          <ac:spMkLst>
            <pc:docMk/>
            <pc:sldMk cId="2954565996" sldId="271"/>
            <ac:spMk id="2" creationId="{E7A2979F-848F-44C1-899C-BCCB3D2CBDB9}"/>
          </ac:spMkLst>
        </pc:spChg>
      </pc:sldChg>
      <pc:sldMasterChg chg="add addSldLayout">
        <pc:chgData name="Doug Wilson" userId="cf67d0c9-7bd9-45ff-8746-f624fd94010f" providerId="ADAL" clId="{E3449829-B9E7-4585-8EB5-DE58D7FACB45}" dt="2019-03-04T15:02:14.216" v="34" actId="27028"/>
        <pc:sldMasterMkLst>
          <pc:docMk/>
          <pc:sldMasterMk cId="3454363466" sldId="2147483711"/>
        </pc:sldMasterMkLst>
        <pc:sldLayoutChg chg="add">
          <pc:chgData name="Doug Wilson" userId="cf67d0c9-7bd9-45ff-8746-f624fd94010f" providerId="ADAL" clId="{E3449829-B9E7-4585-8EB5-DE58D7FACB45}" dt="2019-03-04T15:01:58.657" v="30" actId="27028"/>
          <pc:sldLayoutMkLst>
            <pc:docMk/>
            <pc:sldMasterMk cId="3454363466" sldId="2147483711"/>
            <pc:sldLayoutMk cId="264025597" sldId="2147483696"/>
          </pc:sldLayoutMkLst>
        </pc:sldLayoutChg>
        <pc:sldLayoutChg chg="add">
          <pc:chgData name="Doug Wilson" userId="cf67d0c9-7bd9-45ff-8746-f624fd94010f" providerId="ADAL" clId="{E3449829-B9E7-4585-8EB5-DE58D7FACB45}" dt="2019-03-04T15:01:29.076" v="3" actId="27028"/>
          <pc:sldLayoutMkLst>
            <pc:docMk/>
            <pc:sldMasterMk cId="3454363466" sldId="2147483711"/>
            <pc:sldLayoutMk cId="3615647630" sldId="2147483712"/>
          </pc:sldLayoutMkLst>
        </pc:sldLayoutChg>
        <pc:sldLayoutChg chg="add">
          <pc:chgData name="Doug Wilson" userId="cf67d0c9-7bd9-45ff-8746-f624fd94010f" providerId="ADAL" clId="{E3449829-B9E7-4585-8EB5-DE58D7FACB45}" dt="2019-03-04T15:02:14.216" v="34" actId="27028"/>
          <pc:sldLayoutMkLst>
            <pc:docMk/>
            <pc:sldMasterMk cId="3454363466" sldId="2147483711"/>
            <pc:sldLayoutMk cId="2600718969" sldId="214748374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F51802-4CD0-4702-9DA3-6E9DFC0F6A2F}" type="datetimeFigureOut">
              <a:rPr lang="en-US" smtClean="0"/>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17C39-B6A4-4688-BAF8-37840698F2C0}" type="slidenum">
              <a:rPr lang="en-US" smtClean="0"/>
              <a:t>‹#›</a:t>
            </a:fld>
            <a:endParaRPr lang="en-US"/>
          </a:p>
        </p:txBody>
      </p:sp>
    </p:spTree>
    <p:extLst>
      <p:ext uri="{BB962C8B-B14F-4D97-AF65-F5344CB8AC3E}">
        <p14:creationId xmlns:p14="http://schemas.microsoft.com/office/powerpoint/2010/main" val="3062659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7B7846-FA01-41DA-B7A4-CC47DA6CF9CD}" type="slidenum">
              <a:rPr lang="en-US" smtClean="0"/>
              <a:t>2</a:t>
            </a:fld>
            <a:endParaRPr lang="en-US"/>
          </a:p>
        </p:txBody>
      </p:sp>
    </p:spTree>
    <p:extLst>
      <p:ext uri="{BB962C8B-B14F-4D97-AF65-F5344CB8AC3E}">
        <p14:creationId xmlns:p14="http://schemas.microsoft.com/office/powerpoint/2010/main" val="3667813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-Queue length depends on the amount of clients your servicing with the SUP and the available memory. If this is too high it could cause you to run out of available memory.</a:t>
            </a:r>
          </a:p>
          <a:p>
            <a:r>
              <a:rPr lang="en-US" dirty="0">
                <a:cs typeface="Calibri"/>
              </a:rPr>
              <a:t>-Demo configuring IIS WSUS </a:t>
            </a:r>
            <a:r>
              <a:rPr lang="en-US" dirty="0" err="1">
                <a:cs typeface="Calibri"/>
              </a:rPr>
              <a:t>AppPool</a:t>
            </a:r>
          </a:p>
        </p:txBody>
      </p:sp>
      <p:sp>
        <p:nvSpPr>
          <p:cNvPr id="4" name="Slide Number Placeholder 3"/>
          <p:cNvSpPr>
            <a:spLocks noGrp="1"/>
          </p:cNvSpPr>
          <p:nvPr>
            <p:ph type="sldNum" sz="quarter" idx="10"/>
          </p:nvPr>
        </p:nvSpPr>
        <p:spPr/>
        <p:txBody>
          <a:bodyPr/>
          <a:lstStyle/>
          <a:p>
            <a:fld id="{2E6DC02E-7968-4CFF-9BE3-E642B5B84B15}" type="slidenum">
              <a:rPr lang="en-US" smtClean="0"/>
              <a:t>5</a:t>
            </a:fld>
            <a:endParaRPr lang="en-US"/>
          </a:p>
        </p:txBody>
      </p:sp>
    </p:spTree>
    <p:extLst>
      <p:ext uri="{BB962C8B-B14F-4D97-AF65-F5344CB8AC3E}">
        <p14:creationId xmlns:p14="http://schemas.microsoft.com/office/powerpoint/2010/main" val="1223123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https://docs.microsoft.com/en-us/sccm/core/servers/manage/management-insights </a:t>
            </a:r>
          </a:p>
        </p:txBody>
      </p:sp>
      <p:sp>
        <p:nvSpPr>
          <p:cNvPr id="4" name="Slide Number Placeholder 3"/>
          <p:cNvSpPr>
            <a:spLocks noGrp="1"/>
          </p:cNvSpPr>
          <p:nvPr>
            <p:ph type="sldNum" sz="quarter" idx="5"/>
          </p:nvPr>
        </p:nvSpPr>
        <p:spPr/>
        <p:txBody>
          <a:bodyPr/>
          <a:lstStyle/>
          <a:p>
            <a:fld id="{1051E5D0-AA81-4A34-BD74-A17CC508B2F6}" type="slidenum">
              <a:rPr lang="en-US" smtClean="0"/>
              <a:t>6</a:t>
            </a:fld>
            <a:endParaRPr lang="en-US"/>
          </a:p>
        </p:txBody>
      </p:sp>
    </p:spTree>
    <p:extLst>
      <p:ext uri="{BB962C8B-B14F-4D97-AF65-F5344CB8AC3E}">
        <p14:creationId xmlns:p14="http://schemas.microsoft.com/office/powerpoint/2010/main" val="2050219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Demo Getting notified that Mark/Gary has done something bad</a:t>
            </a:r>
          </a:p>
        </p:txBody>
      </p:sp>
      <p:sp>
        <p:nvSpPr>
          <p:cNvPr id="4" name="Slide Number Placeholder 3"/>
          <p:cNvSpPr>
            <a:spLocks noGrp="1"/>
          </p:cNvSpPr>
          <p:nvPr>
            <p:ph type="sldNum" sz="quarter" idx="10"/>
          </p:nvPr>
        </p:nvSpPr>
        <p:spPr/>
        <p:txBody>
          <a:bodyPr/>
          <a:lstStyle/>
          <a:p>
            <a:fld id="{2E6DC02E-7968-4CFF-9BE3-E642B5B84B15}" type="slidenum">
              <a:rPr lang="en-US" smtClean="0"/>
              <a:t>9</a:t>
            </a:fld>
            <a:endParaRPr lang="en-US"/>
          </a:p>
        </p:txBody>
      </p:sp>
    </p:spTree>
    <p:extLst>
      <p:ext uri="{BB962C8B-B14F-4D97-AF65-F5344CB8AC3E}">
        <p14:creationId xmlns:p14="http://schemas.microsoft.com/office/powerpoint/2010/main" val="4225891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2184808"/>
          </a:xfrm>
        </p:spPr>
        <p:txBody>
          <a:bodyPr>
            <a:spAutoFit/>
          </a:bodyPr>
          <a:lstStyle>
            <a:lvl3pPr>
              <a:defRPr sz="2353"/>
            </a:lvl3pPr>
            <a:lvl4pPr>
              <a:defRPr sz="1961"/>
            </a:lvl4pPr>
            <a:lvl5pPr>
              <a:defRPr sz="196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071896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01482D-DF76-4B22-BEF6-DA7C9FE40137}"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4EED4-CE50-4007-810E-5A68D4EF3FC0}" type="slidenum">
              <a:rPr lang="en-US" smtClean="0"/>
              <a:t>‹#›</a:t>
            </a:fld>
            <a:endParaRPr lang="en-US"/>
          </a:p>
        </p:txBody>
      </p:sp>
    </p:spTree>
    <p:extLst>
      <p:ext uri="{BB962C8B-B14F-4D97-AF65-F5344CB8AC3E}">
        <p14:creationId xmlns:p14="http://schemas.microsoft.com/office/powerpoint/2010/main" val="26402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3EA1B1-CEE9-47E0-89EA-B428B100CACD}"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15D34-76AA-4EFE-80C3-E3A7279AFDD3}" type="slidenum">
              <a:rPr lang="en-US" smtClean="0"/>
              <a:t>‹#›</a:t>
            </a:fld>
            <a:endParaRPr lang="en-US"/>
          </a:p>
        </p:txBody>
      </p:sp>
    </p:spTree>
    <p:extLst>
      <p:ext uri="{BB962C8B-B14F-4D97-AF65-F5344CB8AC3E}">
        <p14:creationId xmlns:p14="http://schemas.microsoft.com/office/powerpoint/2010/main" val="36156476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3EA1B1-CEE9-47E0-89EA-B428B100CACD}" type="datetimeFigureOut">
              <a:rPr lang="en-US" smtClean="0"/>
              <a:t>3/4/2019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D15D34-76AA-4EFE-80C3-E3A7279AFDD3}" type="slidenum">
              <a:rPr lang="en-US" smtClean="0"/>
              <a:t>‹#›</a:t>
            </a:fld>
            <a:endParaRPr lang="en-US"/>
          </a:p>
        </p:txBody>
      </p:sp>
    </p:spTree>
    <p:extLst>
      <p:ext uri="{BB962C8B-B14F-4D97-AF65-F5344CB8AC3E}">
        <p14:creationId xmlns:p14="http://schemas.microsoft.com/office/powerpoint/2010/main" val="3454363466"/>
      </p:ext>
    </p:extLst>
  </p:cSld>
  <p:clrMap bg1="lt1" tx1="dk1" bg2="lt2" tx2="dk2" accent1="accent1" accent2="accent2" accent3="accent3" accent4="accent4" accent5="accent5" accent6="accent6" hlink="hlink" folHlink="folHlink"/>
  <p:sldLayoutIdLst>
    <p:sldLayoutId id="2147483747" r:id="rId1"/>
    <p:sldLayoutId id="2147483696" r:id="rId2"/>
    <p:sldLayoutId id="2147483712" r:id="rId3"/>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hyperlink" Target="https://damgoodadmin.com/" TargetMode="External"/><Relationship Id="rId2" Type="http://schemas.openxmlformats.org/officeDocument/2006/relationships/hyperlink" Target="https://ola.hallengre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82" name="Isosceles Triangle 81">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88" name="Straight Connector 87">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622D39DE-6EE8-4926-8586-81B7E534D52D}"/>
              </a:ext>
            </a:extLst>
          </p:cNvPr>
          <p:cNvSpPr>
            <a:spLocks noGrp="1"/>
          </p:cNvSpPr>
          <p:nvPr>
            <p:ph type="subTitle" idx="1"/>
          </p:nvPr>
        </p:nvSpPr>
        <p:spPr>
          <a:xfrm>
            <a:off x="1507067" y="4050833"/>
            <a:ext cx="7766936" cy="1096899"/>
          </a:xfrm>
        </p:spPr>
        <p:txBody>
          <a:bodyPr vert="horz" lIns="91440" tIns="45720" rIns="91440" bIns="45720" rtlCol="0">
            <a:normAutofit fontScale="77500" lnSpcReduction="20000"/>
          </a:bodyPr>
          <a:lstStyle/>
          <a:p>
            <a:pPr>
              <a:lnSpc>
                <a:spcPct val="90000"/>
              </a:lnSpc>
            </a:pPr>
            <a:r>
              <a:rPr lang="en-US" dirty="0">
                <a:latin typeface="Segoe UI" panose="020B0502040204020203" pitchFamily="34" charset="0"/>
                <a:cs typeface="Segoe UI" panose="020B0502040204020203" pitchFamily="34" charset="0"/>
              </a:rPr>
              <a:t>Doug Wilson</a:t>
            </a:r>
          </a:p>
          <a:p>
            <a:pPr>
              <a:lnSpc>
                <a:spcPct val="90000"/>
              </a:lnSpc>
            </a:pPr>
            <a:r>
              <a:rPr lang="en-US" dirty="0">
                <a:latin typeface="Segoe UI" panose="020B0502040204020203" pitchFamily="34" charset="0"/>
                <a:cs typeface="Segoe UI" panose="020B0502040204020203" pitchFamily="34" charset="0"/>
              </a:rPr>
              <a:t>@</a:t>
            </a:r>
            <a:r>
              <a:rPr lang="en-US" dirty="0" err="1">
                <a:latin typeface="Segoe UI" panose="020B0502040204020203" pitchFamily="34" charset="0"/>
                <a:cs typeface="Segoe UI" panose="020B0502040204020203" pitchFamily="34" charset="0"/>
              </a:rPr>
              <a:t>ManageDoug</a:t>
            </a:r>
            <a:endParaRPr lang="en-US" dirty="0">
              <a:latin typeface="Segoe UI" panose="020B0502040204020203" pitchFamily="34" charset="0"/>
              <a:cs typeface="Segoe UI" panose="020B0502040204020203" pitchFamily="34" charset="0"/>
            </a:endParaRPr>
          </a:p>
          <a:p>
            <a:pPr>
              <a:lnSpc>
                <a:spcPct val="90000"/>
              </a:lnSpc>
            </a:pPr>
            <a:r>
              <a:rPr lang="en-US" dirty="0">
                <a:latin typeface="Segoe UI" panose="020B0502040204020203" pitchFamily="34" charset="0"/>
                <a:cs typeface="Segoe UI" panose="020B0502040204020203" pitchFamily="34" charset="0"/>
              </a:rPr>
              <a:t>dougw@nowmicro.com</a:t>
            </a:r>
          </a:p>
          <a:p>
            <a:pPr>
              <a:lnSpc>
                <a:spcPct val="90000"/>
              </a:lnSpc>
            </a:pPr>
            <a:r>
              <a:rPr lang="en-US" dirty="0">
                <a:latin typeface="Segoe UI" panose="020B0502040204020203" pitchFamily="34" charset="0"/>
                <a:cs typeface="Segoe UI" panose="020B0502040204020203" pitchFamily="34" charset="0"/>
              </a:rPr>
              <a:t>Solutions and Product Manager, Now Micro</a:t>
            </a:r>
          </a:p>
          <a:p>
            <a:pPr>
              <a:lnSpc>
                <a:spcPct val="90000"/>
              </a:lnSpc>
              <a:buFont typeface="Wingdings 3" charset="2"/>
              <a:buChar char=""/>
            </a:pPr>
            <a:endParaRPr lang="en-US" dirty="0">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BE85F695-67F2-4941-AB35-A7BD5E91F5FB}"/>
              </a:ext>
            </a:extLst>
          </p:cNvPr>
          <p:cNvSpPr>
            <a:spLocks noGrp="1"/>
          </p:cNvSpPr>
          <p:nvPr>
            <p:ph type="ctrTitle"/>
          </p:nvPr>
        </p:nvSpPr>
        <p:spPr>
          <a:xfrm>
            <a:off x="606669" y="2162908"/>
            <a:ext cx="9645162" cy="1887928"/>
          </a:xfrm>
        </p:spPr>
        <p:txBody>
          <a:bodyPr vert="horz" lIns="91440" tIns="45720" rIns="91440" bIns="45720" rtlCol="0">
            <a:normAutofit/>
          </a:bodyPr>
          <a:lstStyle/>
          <a:p>
            <a:r>
              <a:rPr lang="en-US" dirty="0">
                <a:latin typeface="Segoe UI" panose="020B0502040204020203" pitchFamily="34" charset="0"/>
                <a:cs typeface="Segoe UI" panose="020B0502040204020203" pitchFamily="34" charset="0"/>
              </a:rPr>
              <a:t>Keeping ConfigMgr Clean</a:t>
            </a:r>
          </a:p>
        </p:txBody>
      </p:sp>
      <p:sp>
        <p:nvSpPr>
          <p:cNvPr id="10" name="Subtitle 2">
            <a:extLst>
              <a:ext uri="{FF2B5EF4-FFF2-40B4-BE49-F238E27FC236}">
                <a16:creationId xmlns:a16="http://schemas.microsoft.com/office/drawing/2014/main" id="{F4FEEFC0-A9BA-40EB-898B-DD68E78F339C}"/>
              </a:ext>
            </a:extLst>
          </p:cNvPr>
          <p:cNvSpPr txBox="1">
            <a:spLocks/>
          </p:cNvSpPr>
          <p:nvPr/>
        </p:nvSpPr>
        <p:spPr>
          <a:xfrm>
            <a:off x="165370" y="5569338"/>
            <a:ext cx="7430732"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lnSpc>
                <a:spcPct val="90000"/>
              </a:lnSpc>
            </a:pPr>
            <a:r>
              <a:rPr lang="en-US" dirty="0">
                <a:latin typeface="Segoe UI" panose="020B0502040204020203" pitchFamily="34" charset="0"/>
                <a:cs typeface="Segoe UI" panose="020B0502040204020203" pitchFamily="34" charset="0"/>
              </a:rPr>
              <a:t>Brad </a:t>
            </a:r>
            <a:r>
              <a:rPr lang="en-US" dirty="0" err="1">
                <a:latin typeface="Segoe UI" panose="020B0502040204020203" pitchFamily="34" charset="0"/>
                <a:cs typeface="Segoe UI" panose="020B0502040204020203" pitchFamily="34" charset="0"/>
              </a:rPr>
              <a:t>Allgaier</a:t>
            </a:r>
            <a:endParaRPr lang="en-US" dirty="0">
              <a:latin typeface="Segoe UI" panose="020B0502040204020203" pitchFamily="34" charset="0"/>
              <a:cs typeface="Segoe UI" panose="020B0502040204020203" pitchFamily="34" charset="0"/>
            </a:endParaRPr>
          </a:p>
          <a:p>
            <a:pPr algn="l">
              <a:lnSpc>
                <a:spcPct val="90000"/>
              </a:lnSpc>
            </a:pPr>
            <a:r>
              <a:rPr lang="en-US" dirty="0">
                <a:latin typeface="Segoe UI" panose="020B0502040204020203" pitchFamily="34" charset="0"/>
                <a:cs typeface="Segoe UI" panose="020B0502040204020203" pitchFamily="34" charset="0"/>
              </a:rPr>
              <a:t>BradA@nowmicro.com</a:t>
            </a:r>
          </a:p>
          <a:p>
            <a:pPr algn="l">
              <a:lnSpc>
                <a:spcPct val="90000"/>
              </a:lnSpc>
            </a:pPr>
            <a:r>
              <a:rPr lang="en-US" dirty="0">
                <a:latin typeface="Segoe UI" panose="020B0502040204020203" pitchFamily="34" charset="0"/>
                <a:cs typeface="Segoe UI" panose="020B0502040204020203" pitchFamily="34" charset="0"/>
              </a:rPr>
              <a:t>Account Executive, Now Micro</a:t>
            </a:r>
          </a:p>
          <a:p>
            <a:pPr algn="l">
              <a:lnSpc>
                <a:spcPct val="90000"/>
              </a:lnSpc>
            </a:pPr>
            <a:endParaRPr lang="en-US" dirty="0">
              <a:latin typeface="Segoe UI" panose="020B0502040204020203" pitchFamily="34" charset="0"/>
              <a:cs typeface="Segoe UI" panose="020B0502040204020203" pitchFamily="34" charset="0"/>
            </a:endParaRPr>
          </a:p>
        </p:txBody>
      </p:sp>
      <p:pic>
        <p:nvPicPr>
          <p:cNvPr id="11" name="Picture 6" descr="Just another BrainStorm K20 Sites site">
            <a:extLst>
              <a:ext uri="{FF2B5EF4-FFF2-40B4-BE49-F238E27FC236}">
                <a16:creationId xmlns:a16="http://schemas.microsoft.com/office/drawing/2014/main" id="{9DADF1CD-62C0-43FC-B587-DEAAE0B8BB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8861" y="231076"/>
            <a:ext cx="2029802" cy="6900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B6A9C4DB-2E60-49A4-BE75-81E90249A3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8595" y="367376"/>
            <a:ext cx="2722594" cy="417458"/>
          </a:xfrm>
          <a:prstGeom prst="rect">
            <a:avLst/>
          </a:prstGeom>
        </p:spPr>
      </p:pic>
    </p:spTree>
    <p:extLst>
      <p:ext uri="{BB962C8B-B14F-4D97-AF65-F5344CB8AC3E}">
        <p14:creationId xmlns:p14="http://schemas.microsoft.com/office/powerpoint/2010/main" val="3589134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22D39DE-6EE8-4926-8586-81B7E534D52D}"/>
              </a:ext>
            </a:extLst>
          </p:cNvPr>
          <p:cNvSpPr>
            <a:spLocks noGrp="1"/>
          </p:cNvSpPr>
          <p:nvPr>
            <p:ph type="subTitle" idx="1"/>
          </p:nvPr>
        </p:nvSpPr>
        <p:spPr>
          <a:xfrm>
            <a:off x="606669" y="4744159"/>
            <a:ext cx="7766936" cy="1096899"/>
          </a:xfrm>
        </p:spPr>
        <p:txBody>
          <a:bodyPr vert="horz" lIns="91440" tIns="45720" rIns="91440" bIns="45720" rtlCol="0">
            <a:noAutofit/>
          </a:bodyPr>
          <a:lstStyle/>
          <a:p>
            <a:pPr>
              <a:lnSpc>
                <a:spcPct val="90000"/>
              </a:lnSpc>
            </a:pPr>
            <a:r>
              <a:rPr lang="en-US" dirty="0">
                <a:latin typeface="Segoe UI" panose="020B0502040204020203" pitchFamily="34" charset="0"/>
                <a:cs typeface="Segoe UI" panose="020B0502040204020203" pitchFamily="34" charset="0"/>
              </a:rPr>
              <a:t>Doug Wilson</a:t>
            </a:r>
          </a:p>
          <a:p>
            <a:pPr>
              <a:lnSpc>
                <a:spcPct val="90000"/>
              </a:lnSpc>
            </a:pPr>
            <a:r>
              <a:rPr lang="en-US" dirty="0">
                <a:latin typeface="Segoe UI" panose="020B0502040204020203" pitchFamily="34" charset="0"/>
                <a:cs typeface="Segoe UI" panose="020B0502040204020203" pitchFamily="34" charset="0"/>
              </a:rPr>
              <a:t>@</a:t>
            </a:r>
            <a:r>
              <a:rPr lang="en-US" dirty="0" err="1">
                <a:latin typeface="Segoe UI" panose="020B0502040204020203" pitchFamily="34" charset="0"/>
                <a:cs typeface="Segoe UI" panose="020B0502040204020203" pitchFamily="34" charset="0"/>
              </a:rPr>
              <a:t>ManageDoug</a:t>
            </a:r>
            <a:endParaRPr lang="en-US" dirty="0">
              <a:latin typeface="Segoe UI" panose="020B0502040204020203" pitchFamily="34" charset="0"/>
              <a:cs typeface="Segoe UI" panose="020B0502040204020203" pitchFamily="34" charset="0"/>
            </a:endParaRPr>
          </a:p>
          <a:p>
            <a:pPr>
              <a:lnSpc>
                <a:spcPct val="90000"/>
              </a:lnSpc>
            </a:pPr>
            <a:r>
              <a:rPr lang="en-US" dirty="0">
                <a:latin typeface="Segoe UI" panose="020B0502040204020203" pitchFamily="34" charset="0"/>
                <a:cs typeface="Segoe UI" panose="020B0502040204020203" pitchFamily="34" charset="0"/>
              </a:rPr>
              <a:t>dougw@nowmicro.com</a:t>
            </a:r>
          </a:p>
          <a:p>
            <a:pPr>
              <a:lnSpc>
                <a:spcPct val="90000"/>
              </a:lnSpc>
            </a:pPr>
            <a:r>
              <a:rPr lang="en-US" dirty="0">
                <a:latin typeface="Segoe UI" panose="020B0502040204020203" pitchFamily="34" charset="0"/>
                <a:cs typeface="Segoe UI" panose="020B0502040204020203" pitchFamily="34" charset="0"/>
              </a:rPr>
              <a:t>Solutions and Product Manager, Now Micro</a:t>
            </a:r>
          </a:p>
          <a:p>
            <a:pPr>
              <a:lnSpc>
                <a:spcPct val="90000"/>
              </a:lnSpc>
              <a:buFont typeface="Wingdings 3" charset="2"/>
              <a:buChar char=""/>
            </a:pPr>
            <a:endParaRPr lang="en-US" dirty="0">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BE85F695-67F2-4941-AB35-A7BD5E91F5FB}"/>
              </a:ext>
            </a:extLst>
          </p:cNvPr>
          <p:cNvSpPr>
            <a:spLocks noGrp="1"/>
          </p:cNvSpPr>
          <p:nvPr>
            <p:ph type="ctrTitle"/>
          </p:nvPr>
        </p:nvSpPr>
        <p:spPr>
          <a:xfrm>
            <a:off x="606669" y="2162908"/>
            <a:ext cx="9645162" cy="1887928"/>
          </a:xfrm>
        </p:spPr>
        <p:txBody>
          <a:bodyPr vert="horz" lIns="91440" tIns="45720" rIns="91440" bIns="45720" rtlCol="0">
            <a:normAutofit/>
          </a:bodyPr>
          <a:lstStyle/>
          <a:p>
            <a:pPr algn="ctr"/>
            <a:r>
              <a:rPr lang="en-US" dirty="0">
                <a:latin typeface="Segoe UI" panose="020B0502040204020203" pitchFamily="34" charset="0"/>
                <a:cs typeface="Segoe UI" panose="020B0502040204020203" pitchFamily="34" charset="0"/>
              </a:rPr>
              <a:t>Extended Q&amp;A</a:t>
            </a:r>
          </a:p>
        </p:txBody>
      </p:sp>
      <p:pic>
        <p:nvPicPr>
          <p:cNvPr id="11" name="Picture 6" descr="Just another BrainStorm K20 Sites site">
            <a:extLst>
              <a:ext uri="{FF2B5EF4-FFF2-40B4-BE49-F238E27FC236}">
                <a16:creationId xmlns:a16="http://schemas.microsoft.com/office/drawing/2014/main" id="{9DADF1CD-62C0-43FC-B587-DEAAE0B8BB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8861" y="231076"/>
            <a:ext cx="2029802" cy="6900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B6A9C4DB-2E60-49A4-BE75-81E90249A3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8595" y="367376"/>
            <a:ext cx="2722594" cy="417458"/>
          </a:xfrm>
          <a:prstGeom prst="rect">
            <a:avLst/>
          </a:prstGeom>
        </p:spPr>
      </p:pic>
    </p:spTree>
    <p:extLst>
      <p:ext uri="{BB962C8B-B14F-4D97-AF65-F5344CB8AC3E}">
        <p14:creationId xmlns:p14="http://schemas.microsoft.com/office/powerpoint/2010/main" val="21576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677427" y="2405889"/>
            <a:ext cx="10828007" cy="3686262"/>
          </a:xfrm>
          <a:prstGeom prst="rect">
            <a:avLst/>
          </a:prstGeom>
        </p:spPr>
        <p:txBody>
          <a:bodyPr vert="horz" lIns="91427" tIns="45713" rIns="91427" bIns="45713"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0" indent="0">
              <a:buClr>
                <a:schemeClr val="accent1"/>
              </a:buClr>
              <a:buNone/>
            </a:pPr>
            <a:r>
              <a:rPr lang="en-US" sz="3600" b="1" dirty="0">
                <a:solidFill>
                  <a:schemeClr val="tx1"/>
                </a:solidFill>
                <a:latin typeface="Segoe UI" panose="020B0502040204020203" pitchFamily="34" charset="0"/>
                <a:cs typeface="Segoe UI" panose="020B0502040204020203" pitchFamily="34" charset="0"/>
              </a:rPr>
              <a:t>Device Lifecycle Company</a:t>
            </a:r>
          </a:p>
          <a:p>
            <a:pPr marL="182528" indent="-182528">
              <a:buClr>
                <a:schemeClr val="accent1"/>
              </a:buClr>
              <a:buFont typeface="Arial" panose="020B0604020202020204" pitchFamily="34" charset="0"/>
              <a:buChar char="•"/>
            </a:pPr>
            <a:r>
              <a:rPr lang="en-US" sz="3200" dirty="0">
                <a:solidFill>
                  <a:schemeClr val="tx1"/>
                </a:solidFill>
                <a:latin typeface="Segoe UI" panose="020B0502040204020203" pitchFamily="34" charset="0"/>
                <a:cs typeface="Segoe UI" panose="020B0502040204020203" pitchFamily="34" charset="0"/>
              </a:rPr>
              <a:t>Hardware Reseller (Dell, HP, Lenovo, and more)</a:t>
            </a:r>
          </a:p>
          <a:p>
            <a:pPr marL="182528" indent="-182528">
              <a:buClr>
                <a:schemeClr val="accent1"/>
              </a:buClr>
              <a:buFont typeface="Arial" panose="020B0604020202020204" pitchFamily="34" charset="0"/>
              <a:buChar char="•"/>
            </a:pPr>
            <a:r>
              <a:rPr lang="en-US" sz="3200" dirty="0">
                <a:solidFill>
                  <a:schemeClr val="tx1"/>
                </a:solidFill>
                <a:latin typeface="Segoe UI" panose="020B0502040204020203" pitchFamily="34" charset="0"/>
                <a:cs typeface="Segoe UI" panose="020B0502040204020203" pitchFamily="34" charset="0"/>
              </a:rPr>
              <a:t>OEM (Digital Signage, Kiosks, Appliances)</a:t>
            </a:r>
          </a:p>
          <a:p>
            <a:pPr marL="182528" indent="-182528">
              <a:buClr>
                <a:schemeClr val="accent1"/>
              </a:buClr>
              <a:buFont typeface="Arial" panose="020B0604020202020204" pitchFamily="34" charset="0"/>
              <a:buChar char="•"/>
            </a:pPr>
            <a:r>
              <a:rPr lang="en-US" sz="3200" dirty="0">
                <a:solidFill>
                  <a:schemeClr val="tx1"/>
                </a:solidFill>
                <a:latin typeface="Segoe UI" panose="020B0502040204020203" pitchFamily="34" charset="0"/>
                <a:cs typeface="Segoe UI" panose="020B0502040204020203" pitchFamily="34" charset="0"/>
              </a:rPr>
              <a:t>Professional Services (Systems Management, </a:t>
            </a:r>
            <a:br>
              <a:rPr lang="en-US" sz="3200" dirty="0">
                <a:solidFill>
                  <a:schemeClr val="tx1"/>
                </a:solidFill>
                <a:latin typeface="Segoe UI" panose="020B0502040204020203" pitchFamily="34" charset="0"/>
                <a:cs typeface="Segoe UI" panose="020B0502040204020203" pitchFamily="34" charset="0"/>
              </a:rPr>
            </a:br>
            <a:r>
              <a:rPr lang="en-US" sz="3200" dirty="0">
                <a:solidFill>
                  <a:schemeClr val="tx1"/>
                </a:solidFill>
                <a:latin typeface="Segoe UI" panose="020B0502040204020203" pitchFamily="34" charset="0"/>
                <a:cs typeface="Segoe UI" panose="020B0502040204020203" pitchFamily="34" charset="0"/>
              </a:rPr>
              <a:t>Cloud Solutions, Automation)</a:t>
            </a:r>
          </a:p>
          <a:p>
            <a:pPr marL="0" indent="0">
              <a:buClr>
                <a:schemeClr val="accent1"/>
              </a:buClr>
              <a:buNone/>
            </a:pPr>
            <a:endParaRPr lang="en-US" sz="3200" dirty="0">
              <a:solidFill>
                <a:schemeClr val="tx1"/>
              </a:solidFill>
              <a:latin typeface="Segoe UI" panose="020B0502040204020203" pitchFamily="34" charset="0"/>
              <a:cs typeface="Segoe UI" panose="020B0502040204020203" pitchFamily="34" charset="0"/>
            </a:endParaRPr>
          </a:p>
        </p:txBody>
      </p:sp>
      <p:pic>
        <p:nvPicPr>
          <p:cNvPr id="7" name="Picture 2" descr="http://capricot.com/wp-content/uploads/2014/05/Microsoft-Gold-Logo-New.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874" y="5937721"/>
            <a:ext cx="2924941" cy="83375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7427" y="765849"/>
            <a:ext cx="3736310" cy="572891"/>
          </a:xfrm>
          <a:prstGeom prst="rect">
            <a:avLst/>
          </a:prstGeom>
        </p:spPr>
      </p:pic>
    </p:spTree>
    <p:extLst>
      <p:ext uri="{BB962C8B-B14F-4D97-AF65-F5344CB8AC3E}">
        <p14:creationId xmlns:p14="http://schemas.microsoft.com/office/powerpoint/2010/main" val="17232289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700FDB-CE57-4760-A06B-D5C53A950251}"/>
              </a:ext>
            </a:extLst>
          </p:cNvPr>
          <p:cNvSpPr>
            <a:spLocks noGrp="1"/>
          </p:cNvSpPr>
          <p:nvPr>
            <p:ph type="title"/>
          </p:nvPr>
        </p:nvSpPr>
        <p:spPr>
          <a:xfrm>
            <a:off x="902379" y="670493"/>
            <a:ext cx="3300646" cy="772102"/>
          </a:xfrm>
        </p:spPr>
        <p:txBody>
          <a:bodyPr anchor="ctr">
            <a:normAutofit/>
          </a:bodyPr>
          <a:lstStyle/>
          <a:p>
            <a:r>
              <a:rPr lang="en-US"/>
              <a:t>Get Invovled</a:t>
            </a:r>
            <a:endParaRPr lang="en-US" dirty="0"/>
          </a:p>
        </p:txBody>
      </p:sp>
      <p:sp>
        <p:nvSpPr>
          <p:cNvPr id="16"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7"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BE991C2-95F0-45B5-84C7-1AC0A8174862}"/>
              </a:ext>
            </a:extLst>
          </p:cNvPr>
          <p:cNvSpPr>
            <a:spLocks noGrp="1"/>
          </p:cNvSpPr>
          <p:nvPr>
            <p:ph idx="1"/>
          </p:nvPr>
        </p:nvSpPr>
        <p:spPr>
          <a:xfrm>
            <a:off x="4978918" y="1109145"/>
            <a:ext cx="6341016" cy="4603900"/>
          </a:xfrm>
        </p:spPr>
        <p:txBody>
          <a:bodyPr anchor="ctr">
            <a:normAutofit/>
          </a:bodyPr>
          <a:lstStyle/>
          <a:p>
            <a:r>
              <a:rPr lang="en-US"/>
              <a:t>Join or Start your local user group</a:t>
            </a:r>
          </a:p>
          <a:p>
            <a:r>
              <a:rPr lang="en-US"/>
              <a:t>Participate in forums</a:t>
            </a:r>
          </a:p>
          <a:p>
            <a:pPr lvl="1"/>
            <a:r>
              <a:rPr lang="en-US"/>
              <a:t>Technet</a:t>
            </a:r>
          </a:p>
          <a:p>
            <a:pPr lvl="1"/>
            <a:r>
              <a:rPr lang="en-US"/>
              <a:t>MyItForum</a:t>
            </a:r>
          </a:p>
          <a:p>
            <a:pPr lvl="1"/>
            <a:r>
              <a:rPr lang="en-US"/>
              <a:t>Microsoft Tech Community</a:t>
            </a:r>
          </a:p>
          <a:p>
            <a:pPr lvl="1"/>
            <a:r>
              <a:rPr lang="en-US"/>
              <a:t>Etc…</a:t>
            </a:r>
          </a:p>
          <a:p>
            <a:r>
              <a:rPr lang="en-US"/>
              <a:t>Get on Twitter</a:t>
            </a:r>
          </a:p>
          <a:p>
            <a:pPr lvl="1"/>
            <a:r>
              <a:rPr lang="en-US"/>
              <a:t>Not just for celebrities and presidents</a:t>
            </a:r>
          </a:p>
          <a:p>
            <a:r>
              <a:rPr lang="en-US"/>
              <a:t>Keep a Blog</a:t>
            </a:r>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 name="AutoShape 2" descr="Twin Cities Systems Management User Group">
            <a:extLst>
              <a:ext uri="{FF2B5EF4-FFF2-40B4-BE49-F238E27FC236}">
                <a16:creationId xmlns:a16="http://schemas.microsoft.com/office/drawing/2014/main" id="{AA8CBB2F-5C83-4E40-B71F-6C84B4E3E03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8AE8207A-62AF-4DF4-AD96-C7661A386952}"/>
              </a:ext>
            </a:extLst>
          </p:cNvPr>
          <p:cNvPicPr>
            <a:picLocks noChangeAspect="1"/>
          </p:cNvPicPr>
          <p:nvPr/>
        </p:nvPicPr>
        <p:blipFill>
          <a:blip r:embed="rId2"/>
          <a:stretch>
            <a:fillRect/>
          </a:stretch>
        </p:blipFill>
        <p:spPr>
          <a:xfrm>
            <a:off x="2560897" y="3529786"/>
            <a:ext cx="997548" cy="997548"/>
          </a:xfrm>
          <a:prstGeom prst="rect">
            <a:avLst/>
          </a:prstGeom>
        </p:spPr>
      </p:pic>
      <p:pic>
        <p:nvPicPr>
          <p:cNvPr id="7" name="Picture 6">
            <a:extLst>
              <a:ext uri="{FF2B5EF4-FFF2-40B4-BE49-F238E27FC236}">
                <a16:creationId xmlns:a16="http://schemas.microsoft.com/office/drawing/2014/main" id="{CB42525C-227C-436F-BB7C-DD609108B0DC}"/>
              </a:ext>
            </a:extLst>
          </p:cNvPr>
          <p:cNvPicPr>
            <a:picLocks noChangeAspect="1"/>
          </p:cNvPicPr>
          <p:nvPr/>
        </p:nvPicPr>
        <p:blipFill>
          <a:blip r:embed="rId3"/>
          <a:stretch>
            <a:fillRect/>
          </a:stretch>
        </p:blipFill>
        <p:spPr>
          <a:xfrm>
            <a:off x="224366" y="2603931"/>
            <a:ext cx="4255377" cy="762066"/>
          </a:xfrm>
          <a:prstGeom prst="rect">
            <a:avLst/>
          </a:prstGeom>
        </p:spPr>
      </p:pic>
      <p:pic>
        <p:nvPicPr>
          <p:cNvPr id="13" name="Picture 12">
            <a:extLst>
              <a:ext uri="{FF2B5EF4-FFF2-40B4-BE49-F238E27FC236}">
                <a16:creationId xmlns:a16="http://schemas.microsoft.com/office/drawing/2014/main" id="{81B6D9EF-8D32-4D4F-96B7-40B66458345E}"/>
              </a:ext>
            </a:extLst>
          </p:cNvPr>
          <p:cNvPicPr>
            <a:picLocks noChangeAspect="1"/>
          </p:cNvPicPr>
          <p:nvPr/>
        </p:nvPicPr>
        <p:blipFill>
          <a:blip r:embed="rId4"/>
          <a:stretch>
            <a:fillRect/>
          </a:stretch>
        </p:blipFill>
        <p:spPr>
          <a:xfrm>
            <a:off x="841564" y="3529786"/>
            <a:ext cx="1326502" cy="1326502"/>
          </a:xfrm>
          <a:prstGeom prst="rect">
            <a:avLst/>
          </a:prstGeom>
        </p:spPr>
      </p:pic>
    </p:spTree>
    <p:extLst>
      <p:ext uri="{BB962C8B-B14F-4D97-AF65-F5344CB8AC3E}">
        <p14:creationId xmlns:p14="http://schemas.microsoft.com/office/powerpoint/2010/main" val="382659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F362-44ED-43B2-9869-3E98FF75DEB6}"/>
              </a:ext>
            </a:extLst>
          </p:cNvPr>
          <p:cNvSpPr>
            <a:spLocks noGrp="1"/>
          </p:cNvSpPr>
          <p:nvPr>
            <p:ph type="title"/>
          </p:nvPr>
        </p:nvSpPr>
        <p:spPr/>
        <p:txBody>
          <a:bodyPr/>
          <a:lstStyle/>
          <a:p>
            <a:r>
              <a:rPr lang="en-US" dirty="0"/>
              <a:t>Keeping </a:t>
            </a:r>
            <a:r>
              <a:rPr lang="en-US" dirty="0" err="1"/>
              <a:t>ConfigMgr</a:t>
            </a:r>
            <a:r>
              <a:rPr lang="en-US" dirty="0"/>
              <a:t>/WSUS SQL healthy</a:t>
            </a:r>
          </a:p>
        </p:txBody>
      </p:sp>
      <p:sp>
        <p:nvSpPr>
          <p:cNvPr id="3" name="Content Placeholder 2">
            <a:extLst>
              <a:ext uri="{FF2B5EF4-FFF2-40B4-BE49-F238E27FC236}">
                <a16:creationId xmlns:a16="http://schemas.microsoft.com/office/drawing/2014/main" id="{9B6A4BD3-7D90-4A37-9350-BF2E915CB8D4}"/>
              </a:ext>
            </a:extLst>
          </p:cNvPr>
          <p:cNvSpPr>
            <a:spLocks noGrp="1"/>
          </p:cNvSpPr>
          <p:nvPr>
            <p:ph idx="1"/>
          </p:nvPr>
        </p:nvSpPr>
        <p:spPr/>
        <p:txBody>
          <a:bodyPr>
            <a:normAutofit fontScale="92500" lnSpcReduction="10000"/>
          </a:bodyPr>
          <a:lstStyle/>
          <a:p>
            <a:r>
              <a:rPr lang="en-US" dirty="0"/>
              <a:t>Implement OLA </a:t>
            </a:r>
            <a:r>
              <a:rPr lang="en-US" dirty="0" err="1"/>
              <a:t>Hallengren</a:t>
            </a:r>
            <a:r>
              <a:rPr lang="en-US" dirty="0"/>
              <a:t> Script</a:t>
            </a:r>
          </a:p>
          <a:p>
            <a:pPr lvl="1"/>
            <a:r>
              <a:rPr lang="en-US" dirty="0">
                <a:cs typeface="Calibri"/>
                <a:hlinkClick r:id="rId2"/>
              </a:rPr>
              <a:t>https://ola.hallengren.com/</a:t>
            </a:r>
          </a:p>
          <a:p>
            <a:pPr lvl="1"/>
            <a:r>
              <a:rPr lang="en-US" dirty="0">
                <a:cs typeface="Calibri"/>
              </a:rPr>
              <a:t>SQL Maintenance Plan – Backups, Integrity Checks, Indexing, </a:t>
            </a:r>
            <a:r>
              <a:rPr lang="en-US" dirty="0" err="1">
                <a:cs typeface="Calibri"/>
              </a:rPr>
              <a:t>etc</a:t>
            </a:r>
            <a:endParaRPr lang="en-US" dirty="0">
              <a:cs typeface="Calibri"/>
            </a:endParaRPr>
          </a:p>
          <a:p>
            <a:pPr lvl="1"/>
            <a:r>
              <a:rPr lang="en-US" dirty="0">
                <a:cs typeface="Calibri"/>
              </a:rPr>
              <a:t>Download script, set database and backup locations if applicable, run </a:t>
            </a:r>
            <a:r>
              <a:rPr lang="en-US" dirty="0" err="1">
                <a:cs typeface="Calibri"/>
              </a:rPr>
              <a:t>sql</a:t>
            </a:r>
            <a:r>
              <a:rPr lang="en-US" dirty="0">
                <a:cs typeface="Calibri"/>
              </a:rPr>
              <a:t> script</a:t>
            </a:r>
            <a:endParaRPr lang="en-US" dirty="0"/>
          </a:p>
          <a:p>
            <a:pPr lvl="1"/>
            <a:r>
              <a:rPr lang="en-US" dirty="0">
                <a:cs typeface="Calibri"/>
              </a:rPr>
              <a:t>Per instance</a:t>
            </a:r>
            <a:endParaRPr lang="en-US" dirty="0"/>
          </a:p>
          <a:p>
            <a:r>
              <a:rPr lang="en-US" dirty="0"/>
              <a:t>WSUS Config and Cleanup</a:t>
            </a:r>
            <a:endParaRPr lang="en-US" dirty="0">
              <a:cs typeface="Calibri"/>
            </a:endParaRPr>
          </a:p>
          <a:p>
            <a:pPr lvl="1"/>
            <a:r>
              <a:rPr lang="en-US" dirty="0">
                <a:cs typeface="Calibri"/>
              </a:rPr>
              <a:t>App Pool, Private Memory Limit, Response Level, Queue Length, Timeout</a:t>
            </a:r>
          </a:p>
          <a:p>
            <a:pPr lvl="1"/>
            <a:r>
              <a:rPr lang="en-US" dirty="0">
                <a:cs typeface="Calibri"/>
              </a:rPr>
              <a:t>Built-in CM Task, Cleanup SCUP, Other custom actions</a:t>
            </a:r>
            <a:endParaRPr lang="en-US" dirty="0"/>
          </a:p>
          <a:p>
            <a:pPr lvl="1"/>
            <a:r>
              <a:rPr lang="en-US" dirty="0">
                <a:cs typeface="Calibri"/>
              </a:rPr>
              <a:t>For best performance, limit to what you need</a:t>
            </a:r>
          </a:p>
          <a:p>
            <a:pPr lvl="1"/>
            <a:r>
              <a:rPr lang="en-US" dirty="0">
                <a:cs typeface="Calibri"/>
                <a:hlinkClick r:id="rId3"/>
              </a:rPr>
              <a:t>https://damgoodadmin.com/</a:t>
            </a:r>
            <a:r>
              <a:rPr lang="en-US" dirty="0">
                <a:cs typeface="Calibri"/>
              </a:rPr>
              <a:t> </a:t>
            </a:r>
            <a:r>
              <a:rPr lang="en-US" dirty="0" err="1">
                <a:cs typeface="Calibri"/>
              </a:rPr>
              <a:t>wsus</a:t>
            </a:r>
            <a:r>
              <a:rPr lang="en-US" dirty="0">
                <a:cs typeface="Calibri"/>
              </a:rPr>
              <a:t> cleanup</a:t>
            </a:r>
            <a:endParaRPr lang="en-US" dirty="0"/>
          </a:p>
          <a:p>
            <a:r>
              <a:rPr lang="en-US" dirty="0"/>
              <a:t>CM Maintenance Jobs and Config</a:t>
            </a:r>
            <a:endParaRPr lang="en-US" dirty="0">
              <a:cs typeface="Calibri"/>
            </a:endParaRPr>
          </a:p>
          <a:p>
            <a:pPr marL="0" indent="0">
              <a:buNone/>
            </a:pPr>
            <a:endParaRPr lang="en-US" dirty="0"/>
          </a:p>
        </p:txBody>
      </p:sp>
    </p:spTree>
    <p:extLst>
      <p:ext uri="{BB962C8B-B14F-4D97-AF65-F5344CB8AC3E}">
        <p14:creationId xmlns:p14="http://schemas.microsoft.com/office/powerpoint/2010/main" val="2987175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23728-3BD7-497D-862B-6D5E1C113E08}"/>
              </a:ext>
            </a:extLst>
          </p:cNvPr>
          <p:cNvSpPr>
            <a:spLocks noGrp="1"/>
          </p:cNvSpPr>
          <p:nvPr>
            <p:ph type="title"/>
          </p:nvPr>
        </p:nvSpPr>
        <p:spPr/>
        <p:txBody>
          <a:bodyPr/>
          <a:lstStyle/>
          <a:p>
            <a:pPr algn="ctr"/>
            <a:r>
              <a:rPr lang="en-US"/>
              <a:t>Configuration WSUS IIS</a:t>
            </a:r>
          </a:p>
        </p:txBody>
      </p:sp>
      <p:sp>
        <p:nvSpPr>
          <p:cNvPr id="3" name="Content Placeholder 2">
            <a:extLst>
              <a:ext uri="{FF2B5EF4-FFF2-40B4-BE49-F238E27FC236}">
                <a16:creationId xmlns:a16="http://schemas.microsoft.com/office/drawing/2014/main" id="{71F9EBF8-D4B5-414B-9517-EA9F0C92071A}"/>
              </a:ext>
            </a:extLst>
          </p:cNvPr>
          <p:cNvSpPr>
            <a:spLocks noGrp="1"/>
          </p:cNvSpPr>
          <p:nvPr>
            <p:ph idx="1"/>
          </p:nvPr>
        </p:nvSpPr>
        <p:spPr/>
        <p:txBody>
          <a:bodyPr vert="horz" lIns="91440" tIns="45720" rIns="91440" bIns="45720" rtlCol="0" anchor="t">
            <a:normAutofit/>
          </a:bodyPr>
          <a:lstStyle/>
          <a:p>
            <a:r>
              <a:rPr lang="en-US" dirty="0"/>
              <a:t>WSUS App Pool settings</a:t>
            </a:r>
          </a:p>
          <a:p>
            <a:pPr lvl="1"/>
            <a:r>
              <a:rPr lang="en-US" dirty="0"/>
              <a:t>Queue Length 2000-25000</a:t>
            </a:r>
            <a:endParaRPr lang="en-US" dirty="0">
              <a:cs typeface="Calibri"/>
            </a:endParaRPr>
          </a:p>
          <a:p>
            <a:pPr lvl="1"/>
            <a:r>
              <a:rPr lang="en-US" dirty="0"/>
              <a:t>Configure Private Memory depending on size of environment</a:t>
            </a:r>
            <a:endParaRPr lang="en-US" dirty="0">
              <a:cs typeface="Calibri"/>
            </a:endParaRPr>
          </a:p>
          <a:p>
            <a:pPr lvl="2"/>
            <a:r>
              <a:rPr lang="en-US" dirty="0"/>
              <a:t> 4-6  small</a:t>
            </a:r>
            <a:endParaRPr lang="en-US" dirty="0">
              <a:cs typeface="Calibri"/>
            </a:endParaRPr>
          </a:p>
          <a:p>
            <a:pPr lvl="2"/>
            <a:r>
              <a:rPr lang="en-US" dirty="0"/>
              <a:t>8-16 large</a:t>
            </a:r>
            <a:endParaRPr lang="en-US" dirty="0">
              <a:cs typeface="Calibri"/>
            </a:endParaRPr>
          </a:p>
          <a:p>
            <a:pPr lvl="2"/>
            <a:r>
              <a:rPr lang="en-US" dirty="0"/>
              <a:t>Monitor Rapid Fail if leaving it Enabled to fine tune</a:t>
            </a:r>
            <a:r>
              <a:rPr lang="en-US" dirty="0">
                <a:cs typeface="Segoe UI"/>
              </a:rPr>
              <a:t>,</a:t>
            </a:r>
            <a:endParaRPr lang="en-US" dirty="0">
              <a:cs typeface="Calibri"/>
            </a:endParaRPr>
          </a:p>
          <a:p>
            <a:pPr lvl="2"/>
            <a:r>
              <a:rPr lang="en-US" dirty="0"/>
              <a:t>Worker Processes – Requests</a:t>
            </a:r>
            <a:endParaRPr lang="en-US" dirty="0">
              <a:cs typeface="Calibri"/>
            </a:endParaRPr>
          </a:p>
          <a:p>
            <a:pPr lvl="1"/>
            <a:r>
              <a:rPr lang="en-US" dirty="0"/>
              <a:t>Limit CPU for troubleshooting when CPU performance is 100%</a:t>
            </a:r>
            <a:endParaRPr lang="en-US" dirty="0">
              <a:cs typeface="Calibri"/>
            </a:endParaRPr>
          </a:p>
          <a:p>
            <a:pPr lvl="1"/>
            <a:r>
              <a:rPr lang="en-US" dirty="0"/>
              <a:t>Logs: c:\inetpub\logs\LogFiles\W3SVC1\</a:t>
            </a:r>
            <a:endParaRPr lang="en-US" dirty="0">
              <a:cs typeface="Calibri"/>
            </a:endParaRPr>
          </a:p>
          <a:p>
            <a:pPr lvl="1"/>
            <a:endParaRPr lang="en-US"/>
          </a:p>
          <a:p>
            <a:pPr lvl="1"/>
            <a:endParaRPr lang="en-US"/>
          </a:p>
          <a:p>
            <a:pPr lvl="1"/>
            <a:endParaRPr lang="en-US"/>
          </a:p>
        </p:txBody>
      </p:sp>
    </p:spTree>
    <p:extLst>
      <p:ext uri="{BB962C8B-B14F-4D97-AF65-F5344CB8AC3E}">
        <p14:creationId xmlns:p14="http://schemas.microsoft.com/office/powerpoint/2010/main" val="364216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A572-E61F-4CD4-9307-93CE5D058561}"/>
              </a:ext>
            </a:extLst>
          </p:cNvPr>
          <p:cNvSpPr>
            <a:spLocks noGrp="1"/>
          </p:cNvSpPr>
          <p:nvPr>
            <p:ph type="title"/>
          </p:nvPr>
        </p:nvSpPr>
        <p:spPr/>
        <p:txBody>
          <a:bodyPr/>
          <a:lstStyle/>
          <a:p>
            <a:r>
              <a:rPr lang="en-US"/>
              <a:t>	ConfigMgr Management Insights</a:t>
            </a:r>
          </a:p>
        </p:txBody>
      </p:sp>
      <p:sp>
        <p:nvSpPr>
          <p:cNvPr id="3" name="Content Placeholder 2">
            <a:extLst>
              <a:ext uri="{FF2B5EF4-FFF2-40B4-BE49-F238E27FC236}">
                <a16:creationId xmlns:a16="http://schemas.microsoft.com/office/drawing/2014/main" id="{DEEAB0AA-DF17-45E9-AE45-47CBEC4FC0F2}"/>
              </a:ext>
            </a:extLst>
          </p:cNvPr>
          <p:cNvSpPr>
            <a:spLocks noGrp="1"/>
          </p:cNvSpPr>
          <p:nvPr>
            <p:ph idx="1"/>
          </p:nvPr>
        </p:nvSpPr>
        <p:spPr/>
        <p:txBody>
          <a:bodyPr vert="horz" lIns="91440" tIns="45720" rIns="91440" bIns="45720" rtlCol="0" anchor="t">
            <a:normAutofit fontScale="92500" lnSpcReduction="20000"/>
          </a:bodyPr>
          <a:lstStyle/>
          <a:p>
            <a:r>
              <a:rPr lang="en-US" dirty="0">
                <a:effectLst/>
              </a:rPr>
              <a:t>Management Insights Dashboard:</a:t>
            </a:r>
          </a:p>
          <a:p>
            <a:pPr lvl="1"/>
            <a:r>
              <a:rPr lang="en-US" b="1" dirty="0"/>
              <a:t>Management insights groups</a:t>
            </a:r>
            <a:r>
              <a:rPr lang="en-US" dirty="0"/>
              <a:t>: Shows percent of rules in each group, honoring the filters. Select a group to drill down to the specific rules in this group. </a:t>
            </a:r>
          </a:p>
          <a:p>
            <a:pPr lvl="1"/>
            <a:r>
              <a:rPr lang="en-US" b="1" dirty="0"/>
              <a:t>Management insights priority</a:t>
            </a:r>
            <a:r>
              <a:rPr lang="en-US" dirty="0"/>
              <a:t>: Shows percent of rules by priority, honoring the filters. Select a priority to drill down to the specific rules with this priority. </a:t>
            </a:r>
          </a:p>
          <a:p>
            <a:pPr lvl="1"/>
            <a:r>
              <a:rPr lang="en-US" b="1" dirty="0"/>
              <a:t>All insights</a:t>
            </a:r>
            <a:r>
              <a:rPr lang="en-US" dirty="0"/>
              <a:t>: A table of insights including priority and state. </a:t>
            </a:r>
          </a:p>
          <a:p>
            <a:pPr lvl="2"/>
            <a:r>
              <a:rPr lang="en-US" dirty="0">
                <a:cs typeface="Calibri"/>
              </a:rPr>
              <a:t>Security</a:t>
            </a:r>
          </a:p>
          <a:p>
            <a:pPr lvl="2"/>
            <a:r>
              <a:rPr lang="en-US" dirty="0">
                <a:cs typeface="Calibri"/>
              </a:rPr>
              <a:t>Software Center</a:t>
            </a:r>
            <a:endParaRPr lang="en-US" dirty="0"/>
          </a:p>
          <a:p>
            <a:pPr lvl="2"/>
            <a:r>
              <a:rPr lang="en-US" dirty="0">
                <a:cs typeface="Calibri"/>
              </a:rPr>
              <a:t>Applications</a:t>
            </a:r>
          </a:p>
          <a:p>
            <a:pPr lvl="2"/>
            <a:r>
              <a:rPr lang="en-US" dirty="0">
                <a:cs typeface="Calibri"/>
              </a:rPr>
              <a:t>MacOS and Unix</a:t>
            </a:r>
            <a:endParaRPr lang="en-US" dirty="0"/>
          </a:p>
          <a:p>
            <a:pPr lvl="2"/>
            <a:r>
              <a:rPr lang="en-US" dirty="0">
                <a:cs typeface="Calibri"/>
              </a:rPr>
              <a:t>Simplified Management</a:t>
            </a:r>
            <a:endParaRPr lang="en-US" dirty="0"/>
          </a:p>
          <a:p>
            <a:pPr lvl="2"/>
            <a:r>
              <a:rPr lang="en-US" dirty="0"/>
              <a:t>Collections</a:t>
            </a:r>
            <a:endParaRPr lang="en-US" dirty="0">
              <a:cs typeface="Calibri"/>
            </a:endParaRPr>
          </a:p>
          <a:p>
            <a:pPr lvl="2"/>
            <a:r>
              <a:rPr lang="en-US" dirty="0">
                <a:cs typeface="Calibri"/>
              </a:rPr>
              <a:t>Cloud Services</a:t>
            </a:r>
          </a:p>
          <a:p>
            <a:pPr lvl="2"/>
            <a:r>
              <a:rPr lang="en-US" dirty="0">
                <a:cs typeface="Calibri"/>
              </a:rPr>
              <a:t>Proactive Maintenance</a:t>
            </a:r>
          </a:p>
          <a:p>
            <a:pPr lvl="2"/>
            <a:endParaRPr lang="en-US" dirty="0"/>
          </a:p>
          <a:p>
            <a:pPr lvl="1"/>
            <a:endParaRPr lang="en-US" dirty="0">
              <a:cs typeface="Calibri"/>
            </a:endParaRPr>
          </a:p>
        </p:txBody>
      </p:sp>
    </p:spTree>
    <p:extLst>
      <p:ext uri="{BB962C8B-B14F-4D97-AF65-F5344CB8AC3E}">
        <p14:creationId xmlns:p14="http://schemas.microsoft.com/office/powerpoint/2010/main" val="337675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3FA2-3770-427F-A4EF-B23BC25D5B9F}"/>
              </a:ext>
            </a:extLst>
          </p:cNvPr>
          <p:cNvSpPr>
            <a:spLocks noGrp="1"/>
          </p:cNvSpPr>
          <p:nvPr>
            <p:ph type="title"/>
          </p:nvPr>
        </p:nvSpPr>
        <p:spPr/>
        <p:txBody>
          <a:bodyPr/>
          <a:lstStyle/>
          <a:p>
            <a:pPr algn="ctr"/>
            <a:r>
              <a:rPr lang="en-US"/>
              <a:t>Collection Evaluation</a:t>
            </a:r>
          </a:p>
        </p:txBody>
      </p:sp>
      <p:sp>
        <p:nvSpPr>
          <p:cNvPr id="3" name="Content Placeholder 2">
            <a:extLst>
              <a:ext uri="{FF2B5EF4-FFF2-40B4-BE49-F238E27FC236}">
                <a16:creationId xmlns:a16="http://schemas.microsoft.com/office/drawing/2014/main" id="{2BD25E43-651F-4CBC-83F4-6AFB6D023A78}"/>
              </a:ext>
            </a:extLst>
          </p:cNvPr>
          <p:cNvSpPr>
            <a:spLocks noGrp="1"/>
          </p:cNvSpPr>
          <p:nvPr>
            <p:ph idx="1"/>
          </p:nvPr>
        </p:nvSpPr>
        <p:spPr/>
        <p:txBody>
          <a:bodyPr vert="horz" lIns="91440" tIns="45720" rIns="91440" bIns="45720" rtlCol="0" anchor="t">
            <a:normAutofit/>
          </a:bodyPr>
          <a:lstStyle/>
          <a:p>
            <a:pPr lvl="1"/>
            <a:r>
              <a:rPr lang="en-US"/>
              <a:t>Poor Queries include:</a:t>
            </a:r>
            <a:r>
              <a:rPr lang="en-US">
                <a:cs typeface="Calibri"/>
              </a:rPr>
              <a:t> </a:t>
            </a:r>
            <a:endParaRPr lang="en-US"/>
          </a:p>
          <a:p>
            <a:pPr lvl="2"/>
            <a:r>
              <a:rPr lang="en-US">
                <a:cs typeface="Calibri"/>
              </a:rPr>
              <a:t>Too many joined classes</a:t>
            </a:r>
            <a:endParaRPr lang="en-US">
              <a:cs typeface="Segoe UI"/>
            </a:endParaRPr>
          </a:p>
          <a:p>
            <a:pPr lvl="2"/>
            <a:r>
              <a:rPr lang="en-US">
                <a:cs typeface="Calibri"/>
              </a:rPr>
              <a:t>Unnecessary wildcards</a:t>
            </a:r>
            <a:r>
              <a:rPr lang="en-US">
                <a:cs typeface="Segoe UI"/>
              </a:rPr>
              <a:t> in where clause</a:t>
            </a:r>
            <a:endParaRPr lang="en-US"/>
          </a:p>
          <a:p>
            <a:pPr lvl="1"/>
            <a:r>
              <a:rPr lang="en-US"/>
              <a:t>Good Queries include:</a:t>
            </a:r>
            <a:endParaRPr lang="en-US">
              <a:cs typeface="Calibri"/>
            </a:endParaRPr>
          </a:p>
          <a:p>
            <a:pPr lvl="2"/>
            <a:r>
              <a:rPr lang="en-US">
                <a:cs typeface="Calibri"/>
              </a:rPr>
              <a:t>The opposite of above</a:t>
            </a:r>
            <a:endParaRPr lang="en-US">
              <a:cs typeface="Segoe UI"/>
            </a:endParaRPr>
          </a:p>
          <a:p>
            <a:pPr lvl="2"/>
            <a:r>
              <a:rPr lang="en-US">
                <a:cs typeface="Segoe UI"/>
              </a:rPr>
              <a:t>Often two query rules with two joined classes will be better than one query rule with three joined classes</a:t>
            </a:r>
          </a:p>
          <a:p>
            <a:pPr lvl="1"/>
            <a:r>
              <a:rPr lang="en-US">
                <a:cs typeface="Segoe UI"/>
              </a:rPr>
              <a:t>Minimize Incremental Updating Collections</a:t>
            </a:r>
          </a:p>
          <a:p>
            <a:pPr lvl="1"/>
            <a:r>
              <a:rPr lang="en-US">
                <a:cs typeface="Calibri"/>
              </a:rPr>
              <a:t>Analyzing Performance</a:t>
            </a:r>
            <a:endParaRPr lang="en-US">
              <a:cs typeface="Segoe UI"/>
            </a:endParaRPr>
          </a:p>
          <a:p>
            <a:pPr lvl="2"/>
            <a:r>
              <a:rPr lang="en-US" err="1">
                <a:cs typeface="Calibri"/>
              </a:rPr>
              <a:t>CEViewer</a:t>
            </a:r>
          </a:p>
          <a:p>
            <a:pPr marL="0" indent="0">
              <a:buNone/>
            </a:pPr>
            <a:endParaRPr lang="en-US">
              <a:cs typeface="Calibri"/>
            </a:endParaRPr>
          </a:p>
        </p:txBody>
      </p:sp>
    </p:spTree>
    <p:extLst>
      <p:ext uri="{BB962C8B-B14F-4D97-AF65-F5344CB8AC3E}">
        <p14:creationId xmlns:p14="http://schemas.microsoft.com/office/powerpoint/2010/main" val="3452797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3FA2-3770-427F-A4EF-B23BC25D5B9F}"/>
              </a:ext>
            </a:extLst>
          </p:cNvPr>
          <p:cNvSpPr>
            <a:spLocks noGrp="1"/>
          </p:cNvSpPr>
          <p:nvPr>
            <p:ph type="title"/>
          </p:nvPr>
        </p:nvSpPr>
        <p:spPr/>
        <p:txBody>
          <a:bodyPr/>
          <a:lstStyle/>
          <a:p>
            <a:pPr algn="ctr"/>
            <a:r>
              <a:rPr lang="en-US"/>
              <a:t>Search and destroy old / irrelevant Items</a:t>
            </a:r>
          </a:p>
        </p:txBody>
      </p:sp>
      <p:sp>
        <p:nvSpPr>
          <p:cNvPr id="3" name="Content Placeholder 2">
            <a:extLst>
              <a:ext uri="{FF2B5EF4-FFF2-40B4-BE49-F238E27FC236}">
                <a16:creationId xmlns:a16="http://schemas.microsoft.com/office/drawing/2014/main" id="{2BD25E43-651F-4CBC-83F4-6AFB6D023A78}"/>
              </a:ext>
            </a:extLst>
          </p:cNvPr>
          <p:cNvSpPr>
            <a:spLocks noGrp="1"/>
          </p:cNvSpPr>
          <p:nvPr>
            <p:ph idx="1"/>
          </p:nvPr>
        </p:nvSpPr>
        <p:spPr/>
        <p:txBody>
          <a:bodyPr vert="horz" lIns="91440" tIns="45720" rIns="91440" bIns="45720" rtlCol="0" anchor="t">
            <a:normAutofit fontScale="92500" lnSpcReduction="20000"/>
          </a:bodyPr>
          <a:lstStyle/>
          <a:p>
            <a:pPr lvl="1"/>
            <a:r>
              <a:rPr lang="en-US">
                <a:cs typeface="Calibri"/>
              </a:rPr>
              <a:t>Collections</a:t>
            </a:r>
          </a:p>
          <a:p>
            <a:pPr lvl="2"/>
            <a:r>
              <a:rPr lang="en-US">
                <a:cs typeface="Calibri"/>
              </a:rPr>
              <a:t>Less Collections, means less stress on </a:t>
            </a:r>
            <a:r>
              <a:rPr lang="en-US" err="1">
                <a:cs typeface="Calibri"/>
              </a:rPr>
              <a:t>coleval</a:t>
            </a:r>
            <a:r>
              <a:rPr lang="en-US">
                <a:cs typeface="Calibri"/>
              </a:rPr>
              <a:t> and the collections you do care about update faster</a:t>
            </a:r>
          </a:p>
          <a:p>
            <a:pPr lvl="2"/>
            <a:r>
              <a:rPr lang="en-US">
                <a:cs typeface="Calibri"/>
              </a:rPr>
              <a:t>Management Insights -&gt; Will find empty collections</a:t>
            </a:r>
          </a:p>
          <a:p>
            <a:pPr lvl="2"/>
            <a:r>
              <a:rPr lang="en-US">
                <a:cs typeface="Calibri"/>
              </a:rPr>
              <a:t>Don't use collections as a report/query replacement</a:t>
            </a:r>
          </a:p>
          <a:p>
            <a:pPr lvl="1"/>
            <a:r>
              <a:rPr lang="en-US">
                <a:cs typeface="Calibri"/>
              </a:rPr>
              <a:t>Deployments</a:t>
            </a:r>
          </a:p>
          <a:p>
            <a:pPr lvl="2"/>
            <a:r>
              <a:rPr lang="en-US">
                <a:cs typeface="Calibri"/>
              </a:rPr>
              <a:t>Look for deployments to empty collections</a:t>
            </a:r>
          </a:p>
          <a:p>
            <a:pPr lvl="2"/>
            <a:r>
              <a:rPr lang="en-US">
                <a:cs typeface="Calibri"/>
              </a:rPr>
              <a:t>Look for old deployments – Hint Use Monitoring Tab</a:t>
            </a:r>
          </a:p>
          <a:p>
            <a:pPr lvl="1"/>
            <a:r>
              <a:rPr lang="en-US">
                <a:cs typeface="Calibri"/>
              </a:rPr>
              <a:t>Apps / Packages / Task Sequences</a:t>
            </a:r>
          </a:p>
          <a:p>
            <a:pPr lvl="2"/>
            <a:r>
              <a:rPr lang="en-US">
                <a:cs typeface="Calibri"/>
              </a:rPr>
              <a:t>Find applications no longer deployed</a:t>
            </a:r>
          </a:p>
          <a:p>
            <a:pPr lvl="2"/>
            <a:r>
              <a:rPr lang="en-US">
                <a:cs typeface="Calibri"/>
              </a:rPr>
              <a:t>Management Insights -&gt; Application without deployments</a:t>
            </a:r>
          </a:p>
          <a:p>
            <a:pPr lvl="2"/>
            <a:r>
              <a:rPr lang="en-US">
                <a:cs typeface="Calibri"/>
              </a:rPr>
              <a:t>Delete it!  If you're concerned, export it to an archive network share, then dump it.</a:t>
            </a:r>
          </a:p>
          <a:p>
            <a:pPr lvl="1"/>
            <a:r>
              <a:rPr lang="en-US">
                <a:cs typeface="Calibri"/>
              </a:rPr>
              <a:t>Monitor your Content Status</a:t>
            </a:r>
          </a:p>
          <a:p>
            <a:pPr lvl="2"/>
            <a:r>
              <a:rPr lang="en-US">
                <a:cs typeface="Calibri"/>
              </a:rPr>
              <a:t>Look for "Targeted" and "Compliance %"</a:t>
            </a:r>
          </a:p>
          <a:p>
            <a:pPr marL="914400" lvl="2" indent="0">
              <a:buNone/>
            </a:pPr>
            <a:endParaRPr lang="en-US">
              <a:cs typeface="Calibri"/>
            </a:endParaRPr>
          </a:p>
          <a:p>
            <a:pPr lvl="2"/>
            <a:endParaRPr lang="en-US">
              <a:cs typeface="Calibri"/>
            </a:endParaRPr>
          </a:p>
        </p:txBody>
      </p:sp>
    </p:spTree>
    <p:extLst>
      <p:ext uri="{BB962C8B-B14F-4D97-AF65-F5344CB8AC3E}">
        <p14:creationId xmlns:p14="http://schemas.microsoft.com/office/powerpoint/2010/main" val="213349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17F8-A12C-48C6-96FD-DA260DB530D5}"/>
              </a:ext>
            </a:extLst>
          </p:cNvPr>
          <p:cNvSpPr>
            <a:spLocks noGrp="1"/>
          </p:cNvSpPr>
          <p:nvPr>
            <p:ph type="title"/>
          </p:nvPr>
        </p:nvSpPr>
        <p:spPr/>
        <p:txBody>
          <a:bodyPr/>
          <a:lstStyle/>
          <a:p>
            <a:pPr algn="ctr"/>
            <a:r>
              <a:rPr lang="en-US"/>
              <a:t>Automate Maintenance</a:t>
            </a:r>
          </a:p>
        </p:txBody>
      </p:sp>
      <p:sp>
        <p:nvSpPr>
          <p:cNvPr id="3" name="Content Placeholder 2">
            <a:extLst>
              <a:ext uri="{FF2B5EF4-FFF2-40B4-BE49-F238E27FC236}">
                <a16:creationId xmlns:a16="http://schemas.microsoft.com/office/drawing/2014/main" id="{03041828-623D-4892-8596-F4C8E533D527}"/>
              </a:ext>
            </a:extLst>
          </p:cNvPr>
          <p:cNvSpPr>
            <a:spLocks noGrp="1"/>
          </p:cNvSpPr>
          <p:nvPr>
            <p:ph idx="1"/>
          </p:nvPr>
        </p:nvSpPr>
        <p:spPr/>
        <p:txBody>
          <a:bodyPr/>
          <a:lstStyle/>
          <a:p>
            <a:pPr lvl="1"/>
            <a:r>
              <a:rPr lang="en-US" dirty="0"/>
              <a:t>Polling Schedule</a:t>
            </a:r>
          </a:p>
          <a:p>
            <a:pPr lvl="2"/>
            <a:r>
              <a:rPr lang="en-US" dirty="0"/>
              <a:t>Only discover machines logged into in X days</a:t>
            </a:r>
            <a:endParaRPr lang="en-US" dirty="0">
              <a:cs typeface="Segoe UI"/>
            </a:endParaRPr>
          </a:p>
          <a:p>
            <a:pPr lvl="1"/>
            <a:r>
              <a:rPr lang="en-US" dirty="0"/>
              <a:t>Site Maintenance</a:t>
            </a:r>
            <a:endParaRPr lang="en-US" dirty="0">
              <a:cs typeface="Segoe UI"/>
            </a:endParaRPr>
          </a:p>
          <a:p>
            <a:pPr lvl="2"/>
            <a:r>
              <a:rPr lang="en-US" dirty="0"/>
              <a:t>SQL Backup (</a:t>
            </a:r>
            <a:r>
              <a:rPr lang="en-US" dirty="0" err="1"/>
              <a:t>Dedup</a:t>
            </a:r>
            <a:r>
              <a:rPr lang="en-US" dirty="0"/>
              <a:t>)</a:t>
            </a:r>
            <a:endParaRPr lang="en-US" dirty="0">
              <a:cs typeface="Segoe UI"/>
            </a:endParaRPr>
          </a:p>
          <a:p>
            <a:pPr lvl="2"/>
            <a:r>
              <a:rPr lang="en-US" dirty="0"/>
              <a:t>Latest</a:t>
            </a:r>
            <a:endParaRPr lang="en-US" dirty="0">
              <a:cs typeface="Segoe UI"/>
            </a:endParaRPr>
          </a:p>
          <a:p>
            <a:pPr lvl="1"/>
            <a:r>
              <a:rPr lang="en-US" dirty="0"/>
              <a:t>Status Filter Message – Trigger Alerts – What Status message might be received that we could then run a PowerShell remediation or do something cool.</a:t>
            </a:r>
            <a:endParaRPr lang="en-US" dirty="0">
              <a:cs typeface="Segoe UI"/>
            </a:endParaRPr>
          </a:p>
          <a:p>
            <a:endParaRPr lang="en-US" dirty="0"/>
          </a:p>
        </p:txBody>
      </p:sp>
    </p:spTree>
    <p:extLst>
      <p:ext uri="{BB962C8B-B14F-4D97-AF65-F5344CB8AC3E}">
        <p14:creationId xmlns:p14="http://schemas.microsoft.com/office/powerpoint/2010/main" val="1594217657"/>
      </p:ext>
    </p:extLst>
  </p:cSld>
  <p:clrMapOvr>
    <a:masterClrMapping/>
  </p:clrMapOvr>
</p:sld>
</file>

<file path=ppt/theme/theme1.xml><?xml version="1.0" encoding="utf-8"?>
<a:theme xmlns:a="http://schemas.openxmlformats.org/drawingml/2006/main" name="1_Facet">
  <a:themeElements>
    <a:clrScheme name="NM">
      <a:dk1>
        <a:sysClr val="windowText" lastClr="000000"/>
      </a:dk1>
      <a:lt1>
        <a:sysClr val="window" lastClr="FFFFFF"/>
      </a:lt1>
      <a:dk2>
        <a:srgbClr val="2C3C43"/>
      </a:dk2>
      <a:lt2>
        <a:srgbClr val="EBEBEB"/>
      </a:lt2>
      <a:accent1>
        <a:srgbClr val="417630"/>
      </a:accent1>
      <a:accent2>
        <a:srgbClr val="7FBF1A"/>
      </a:accent2>
      <a:accent3>
        <a:srgbClr val="55555A"/>
      </a:accent3>
      <a:accent4>
        <a:srgbClr val="9A989A"/>
      </a:accent4>
      <a:accent5>
        <a:srgbClr val="00ABD5"/>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TotalTime>
  <Words>519</Words>
  <Application>Microsoft Office PowerPoint</Application>
  <PresentationFormat>Widescreen</PresentationFormat>
  <Paragraphs>102</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Segoe UI</vt:lpstr>
      <vt:lpstr>Trebuchet MS</vt:lpstr>
      <vt:lpstr>Wingdings 3</vt:lpstr>
      <vt:lpstr>1_Facet</vt:lpstr>
      <vt:lpstr>Keeping ConfigMgr Clean</vt:lpstr>
      <vt:lpstr>PowerPoint Presentation</vt:lpstr>
      <vt:lpstr>Get Invovled</vt:lpstr>
      <vt:lpstr>Keeping ConfigMgr/WSUS SQL healthy</vt:lpstr>
      <vt:lpstr>Configuration WSUS IIS</vt:lpstr>
      <vt:lpstr> ConfigMgr Management Insights</vt:lpstr>
      <vt:lpstr>Collection Evaluation</vt:lpstr>
      <vt:lpstr>Search and destroy old / irrelevant Items</vt:lpstr>
      <vt:lpstr>Automate Maintenance</vt:lpstr>
      <vt:lpstr>Extended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Wilson</dc:creator>
  <cp:lastModifiedBy>Doug Wilson</cp:lastModifiedBy>
  <cp:revision>1</cp:revision>
  <dcterms:created xsi:type="dcterms:W3CDTF">2019-03-02T02:33:33Z</dcterms:created>
  <dcterms:modified xsi:type="dcterms:W3CDTF">2019-03-04T15:43:54Z</dcterms:modified>
</cp:coreProperties>
</file>